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6" r:id="rId42"/>
    <p:sldId id="295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DE79-055C-49D4-B890-9226DAE26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4778F-C449-4261-95A3-E82F42F63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63E67-68F5-450B-916F-FEE04C53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34E0B-4C69-4A65-85C3-8CBFC06C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E9C40-36AB-4F0C-BA9C-9D10B1F2F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660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4A24-3016-4A44-AC7B-E0C6BB8A4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C0C8F-3802-42ED-B522-CBF84E407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90EC0-4B37-4683-9023-24CEE75DA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33FCD-8518-49DC-AC16-DFEB2987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3A575-FA48-46B0-AD63-0DA99C73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31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7611AB-3742-4988-ABA1-BD34D3543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CFB77-9617-47EE-A611-7CB22FE9F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05192-A4B5-4B8B-B03B-FCE3B174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C0D0C-B8CB-4823-B004-DCFED2B9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8C617-3778-4CBB-9F53-AE74660FB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7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6274-685C-418D-B777-69432C31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BEF97-1F91-4A21-BB69-359376EFD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214C3-21DA-4528-8895-27A26957C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EBA37-B5EE-405B-B210-7385A021A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63285-72C1-479E-B091-F0039B09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7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5E0A-6C81-4110-8A7F-E27929B6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AEB14-BFC1-45C6-8D27-BB3D9E8AC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E4AF2-A32A-4ED0-8C54-9E12B117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383AE-1691-4DE5-A956-F3D0AB36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A1D6A-89EC-42A9-B420-109B0EDD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64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A5A0D-8958-4941-B283-CF0E7A853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196EB-9602-4E02-9105-A8CB33560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7F4DD-2745-4FB6-A36C-36E22DFCA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1AEF5-A2BF-4ACA-B095-80525C3D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A7F87-91CE-40A5-87C9-CC0135AD4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B5295-43C9-4750-9290-4071F78A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9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BFFE-F153-47C9-96FA-4FEE0133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2B4D9-DE9B-4DBF-BBDD-BA1834548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63557-8860-49A6-9EA4-6931D7392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BAF54-3A6B-4AD6-B314-63DF11DED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8C30E-23D8-4930-BB4F-B6C2DCEB3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C8C0E-C757-4384-9131-AF93C93C3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939855-92DD-401F-ACFF-4FBB86584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B5AB2C-E4A3-4444-B731-6D83AD5C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8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58D08-3749-4716-80CC-25F89B40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366A9-F0E8-43EE-A565-D5A814E5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02C41-2AE5-49B6-97DF-FC98470F5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8AC79-7B08-4B50-94C3-B19D6DC8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0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EB5417-4420-4D1A-AD63-F03BBE7D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1BF997-A9FD-4D9B-95E3-BC517217F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88631-1F6D-46EA-9ED8-7FCE2C0EC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5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9E47-C09E-442D-ACC2-CB63ECD0C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07B4B-3249-4102-A82A-A4CFB1E94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47A6F-87E9-431E-B83D-21569362E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B5843-FCD2-4554-88A3-3393A4CC7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7E33F-2052-480B-8E23-4EFFEAEA8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632E0D-585D-4414-A1D8-11B030678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8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C159-D8B2-46CA-9331-F4FB36511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DA0BF-1278-4A9A-8B2E-857F810F2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E3302-67BF-457F-95D1-A3A3FA34B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F1710-3862-4E1F-845E-072822C77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5DF47-5191-41DC-AC2B-1367EE2A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17DAE-DEC6-4A60-A545-BFA16C39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E16ED8-BB06-4861-AC96-87EEA339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E2015-04C4-4DDE-BF0F-DA1403AE2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0BF5-87C6-4E82-95D7-70938F738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2C516-765B-4930-9417-CF45FC8027C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806DC-AA6A-4F91-A6F8-3142A815A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45F45-B932-4331-93B1-0F1D5E3ED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BB134-1E3E-4D5E-A196-C461A9860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6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5A231D-5125-412D-9610-8D85A16F3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28" y="1367611"/>
            <a:ext cx="7430144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0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83A37B-7705-40A0-8DD3-48BB1903B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1382852"/>
            <a:ext cx="6927180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9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58E8A-9985-4889-8C70-C4171248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58" y="1398094"/>
            <a:ext cx="7186283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6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3EEE87-1D3F-4BFA-848C-DFE16B78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2" y="1394283"/>
            <a:ext cx="7323455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9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8901E-398C-4988-B317-A85E6F068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203" y="1390473"/>
            <a:ext cx="7079593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9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29577-F1F5-4A36-8563-B0CB59CC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89" y="1398094"/>
            <a:ext cx="6942422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9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EAF6C-8871-4DDF-9730-C17CD6EDE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0" y="1394283"/>
            <a:ext cx="7369179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0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567748-860D-483F-A991-8B4CA914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0" y="1455249"/>
            <a:ext cx="7369179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16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4EED0-2042-406C-8683-56D83C45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76" y="1371421"/>
            <a:ext cx="7468247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68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B25FB2-444A-4991-B48C-040F09BA3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76" y="1470490"/>
            <a:ext cx="7247248" cy="39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4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71F45-47B1-4853-9366-5055B615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100" y="1420956"/>
            <a:ext cx="7155800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6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834BE-37E9-42D2-99CA-146FA36F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10" y="1546697"/>
            <a:ext cx="7148179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08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1DAF5D-6265-45FD-A292-CFE2412C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20" y="1375232"/>
            <a:ext cx="7140559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CBA57-DA07-4C3B-9E52-00D6A779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979" y="1466680"/>
            <a:ext cx="7392041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98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57F74F-67DC-4344-9D73-2B7540AA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0" y="1390473"/>
            <a:ext cx="7369179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11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64B92-8F8E-4CDD-8AC6-17881DEA8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96" y="1359990"/>
            <a:ext cx="7232007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97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5E34A5-F335-4606-9754-088005CF5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48" y="1386663"/>
            <a:ext cx="7414903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41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06C2F-1B15-4BCC-ACAE-3DF38F39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7" y="1371421"/>
            <a:ext cx="7216765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2A2F0A-64BE-41AD-9C2C-D65D200D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272" y="1398094"/>
            <a:ext cx="7323455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7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542C55-E241-4391-BBEE-3993A622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169" y="1348559"/>
            <a:ext cx="7399661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07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8595F-1D4F-4243-BED9-43BBEB07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83" y="1401904"/>
            <a:ext cx="7315834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20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47267-13E5-4298-97B5-79851213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89" y="1367611"/>
            <a:ext cx="7163421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7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5E05EC-93B2-4173-B72F-757B13941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27" y="1363801"/>
            <a:ext cx="7209145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52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65C62-25E0-45C9-978D-081FFF0A3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07" y="1371421"/>
            <a:ext cx="7445385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9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6AE93-2C88-4CEC-9EBD-DD19C6793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893" y="1390473"/>
            <a:ext cx="7308213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2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8B42C-883F-4C68-91BD-26F851AE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4" y="1413335"/>
            <a:ext cx="7277731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01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E0118-E7BB-4464-8CB1-693EACE9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28" y="1321887"/>
            <a:ext cx="7430144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98CF7-8C9F-4B60-A9FB-BB0DC019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89" y="1417145"/>
            <a:ext cx="7163421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67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9D66A-C778-428F-A39B-55B34CC4A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186" y="1409525"/>
            <a:ext cx="7239627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57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3042B-BCF0-4D04-BCD7-7A1734882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31" y="1386663"/>
            <a:ext cx="7353937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8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C32612-CA31-47DA-9582-20A8D4DF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28" y="1401904"/>
            <a:ext cx="7430144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6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036C9-49A0-4472-9C28-C35FC914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41" y="1405714"/>
            <a:ext cx="7346317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63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6E48B-F2AE-4E6A-B9A7-E73D92C5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27" y="1401904"/>
            <a:ext cx="6988146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9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4BB9B0-AE00-4147-8330-381CE863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204" y="1382852"/>
            <a:ext cx="7521592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81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EA737F-712A-437C-8804-FEC8BDB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17" y="1443818"/>
            <a:ext cx="7437765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05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2BE4E-F959-49AD-AC67-836B13B34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7" y="1394283"/>
            <a:ext cx="7216765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56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045DE-94B3-4329-9D48-9B60057A4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14" y="1386663"/>
            <a:ext cx="7513971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25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138B33-3A01-440F-8937-1DAFEEE98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86" y="1420956"/>
            <a:ext cx="7460627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63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97BE2E-A5BE-484F-B7F3-C0E671489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86" y="1420956"/>
            <a:ext cx="7460627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67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8F7AF-C519-4E06-805B-4248496D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703" y="1398094"/>
            <a:ext cx="7300593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10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34C69-7143-47BF-91E1-241C8A590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497" y="1409525"/>
            <a:ext cx="7453006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6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3C322-EAD6-4F69-9B71-332756CF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89" y="1527645"/>
            <a:ext cx="7163421" cy="38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4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901D20-D4EA-45EC-B5AD-BBE3C9FE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38" y="1352370"/>
            <a:ext cx="7422523" cy="41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3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8560E-0F03-4F26-AE27-30262363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31" y="1348559"/>
            <a:ext cx="7353937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8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1A251-D596-4638-A3CD-C76C72E7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13" y="1417145"/>
            <a:ext cx="7071973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0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72221-7E8F-4E3E-8B4E-FF8491060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38" y="1375232"/>
            <a:ext cx="7422523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83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Bandigowda, Anandkumar (ADV D AA DDI MC FH MTS-SWHMI)</dc:creator>
  <cp:lastModifiedBy>Bandigowda, Anandkumar (ADV D AA DDI MC FH MTS-SWHMI)</cp:lastModifiedBy>
  <cp:revision>6</cp:revision>
  <dcterms:created xsi:type="dcterms:W3CDTF">2020-08-04T12:37:28Z</dcterms:created>
  <dcterms:modified xsi:type="dcterms:W3CDTF">2020-08-04T16:36:49Z</dcterms:modified>
</cp:coreProperties>
</file>